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7"/>
  </p:notesMasterIdLst>
  <p:sldIdLst>
    <p:sldId id="256" r:id="rId3"/>
    <p:sldId id="343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28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00FF"/>
    <a:srgbClr val="FF3300"/>
    <a:srgbClr val="CCFFFF"/>
    <a:srgbClr val="E84024"/>
    <a:srgbClr val="FFFFCC"/>
    <a:srgbClr val="FF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>
        <p:scale>
          <a:sx n="78" d="100"/>
          <a:sy n="78" d="100"/>
        </p:scale>
        <p:origin x="-92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CF2DA-FB20-488C-80C1-6EAFC1B08D8C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FD7F-DE8F-453A-BE57-0D46F5234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FD7F-DE8F-453A-BE57-0D46F52342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2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9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4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0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2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51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5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3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2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E512-4AD4-4935-9E66-C017FE1544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C217-C653-482B-B874-4F5BD309F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E512-4AD4-4935-9E66-C017FE154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C217-C653-482B-B874-4F5BD309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5.wav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chu%20o,&#244;,&#417;.ppt#2. Slide 2" TargetMode="External"/><Relationship Id="rId13" Type="http://schemas.openxmlformats.org/officeDocument/2006/relationships/image" Target="../media/image29.emf"/><Relationship Id="rId3" Type="http://schemas.openxmlformats.org/officeDocument/2006/relationships/audio" Target="../media/audio7.wav"/><Relationship Id="rId7" Type="http://schemas.openxmlformats.org/officeDocument/2006/relationships/image" Target="../media/image25.emf"/><Relationship Id="rId12" Type="http://schemas.openxmlformats.org/officeDocument/2006/relationships/image" Target="../media/image28.emf"/><Relationship Id="rId2" Type="http://schemas.openxmlformats.org/officeDocument/2006/relationships/audio" Target="../media/audio6.wav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0.wav"/><Relationship Id="rId11" Type="http://schemas.openxmlformats.org/officeDocument/2006/relationships/image" Target="../media/image27.png"/><Relationship Id="rId5" Type="http://schemas.openxmlformats.org/officeDocument/2006/relationships/audio" Target="../media/audio9.wav"/><Relationship Id="rId15" Type="http://schemas.openxmlformats.org/officeDocument/2006/relationships/audio" Target="../media/audio11.wav"/><Relationship Id="rId10" Type="http://schemas.openxmlformats.org/officeDocument/2006/relationships/image" Target="../media/image26.png"/><Relationship Id="rId4" Type="http://schemas.openxmlformats.org/officeDocument/2006/relationships/audio" Target="../media/audio8.wav"/><Relationship Id="rId9" Type="http://schemas.openxmlformats.org/officeDocument/2006/relationships/hyperlink" Target="chu%20cai%20v,%20r.ppt#2. Slide 2" TargetMode="External"/><Relationship Id="rId1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3.emf"/><Relationship Id="rId3" Type="http://schemas.openxmlformats.org/officeDocument/2006/relationships/audio" Target="../media/audio7.wav"/><Relationship Id="rId7" Type="http://schemas.openxmlformats.org/officeDocument/2006/relationships/hyperlink" Target="29%20chu%20cai.ppt#2. Slide 2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31.gif"/><Relationship Id="rId2" Type="http://schemas.openxmlformats.org/officeDocument/2006/relationships/audio" Target="../media/audio6.wav"/><Relationship Id="rId16" Type="http://schemas.openxmlformats.org/officeDocument/2006/relationships/audio" Target="../media/audio1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0.wav"/><Relationship Id="rId11" Type="http://schemas.openxmlformats.org/officeDocument/2006/relationships/hyperlink" Target="chu%20cai%20v,%20r.ppt#1. Slide 1" TargetMode="External"/><Relationship Id="rId5" Type="http://schemas.openxmlformats.org/officeDocument/2006/relationships/audio" Target="../media/audio12.wav"/><Relationship Id="rId15" Type="http://schemas.openxmlformats.org/officeDocument/2006/relationships/image" Target="../media/image30.gif"/><Relationship Id="rId10" Type="http://schemas.openxmlformats.org/officeDocument/2006/relationships/image" Target="../media/image26.png"/><Relationship Id="rId4" Type="http://schemas.openxmlformats.org/officeDocument/2006/relationships/audio" Target="../media/audio8.wav"/><Relationship Id="rId9" Type="http://schemas.openxmlformats.org/officeDocument/2006/relationships/hyperlink" Target="chu%20o,&#244;,&#417;.ppt#2. Slide 2" TargetMode="External"/><Relationship Id="rId1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2.jpeg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5.wav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10" Type="http://schemas.openxmlformats.org/officeDocument/2006/relationships/image" Target="../media/image20.jpe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5.wav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5.wav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92D050">
                <a:alpha val="35000"/>
              </a:srgbClr>
            </a:gs>
            <a:gs pos="7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2798"/>
            <a:ext cx="8633619" cy="63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5637" y="-52387"/>
            <a:ext cx="2085975" cy="219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8575" y="19049"/>
            <a:ext cx="2085975" cy="219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90" y="152400"/>
            <a:ext cx="7772400" cy="1232349"/>
          </a:xfrm>
        </p:spPr>
        <p:txBody>
          <a:bodyPr>
            <a:normAutofit/>
          </a:bodyPr>
          <a:lstStyle/>
          <a:p>
            <a:r>
              <a:rPr lang="en-US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ỦY BAN NHÂN DÂN QUẬN THANH XUÂN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81038" y="2590800"/>
            <a:ext cx="6338961" cy="9906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isometricRightUp"/>
              <a:lightRig rig="threePt" dir="t"/>
            </a:scene3d>
            <a:sp3d>
              <a:bevelB w="38100" h="38100" prst="angle"/>
            </a:sp3d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 VỚI CHỮ </a:t>
            </a:r>
            <a:r>
              <a:rPr lang="en-US" b="1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b="1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v,r  </a:t>
            </a:r>
            <a:endParaRPr lang="en-US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878" y="914400"/>
            <a:ext cx="583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SAO SÁNG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876800"/>
            <a:ext cx="49962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Nguyễn Thị Thu</a:t>
            </a:r>
            <a:endParaRPr lang="en-US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4243529"/>
            <a:ext cx="2085975" cy="2190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052" y="4464579"/>
            <a:ext cx="2085975" cy="2190750"/>
          </a:xfrm>
          <a:prstGeom prst="rect">
            <a:avLst/>
          </a:prstGeom>
        </p:spPr>
      </p:pic>
      <p:pic>
        <p:nvPicPr>
          <p:cNvPr id="14" name="Picture 11" descr="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9564">
            <a:off x="-136085" y="17687"/>
            <a:ext cx="14478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8526">
            <a:off x="7752725" y="64988"/>
            <a:ext cx="14478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b3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15000"/>
            <a:ext cx="553278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b3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5638800"/>
            <a:ext cx="609599" cy="8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797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32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Frames PPT 002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4419600" y="2171700"/>
            <a:ext cx="304800" cy="304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1749" name="Picture 5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72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2667000" y="1524000"/>
            <a:ext cx="3124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700" b="1" dirty="0">
                <a:solidFill>
                  <a:srgbClr val="FF00FF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59407" name="j02114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6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4" descr="Dungr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1905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594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7"/>
                </p:tgtEl>
              </p:cMediaNode>
            </p:audio>
          </p:childTnLst>
        </p:cTn>
      </p:par>
    </p:tnLst>
    <p:bldLst>
      <p:bldP spid="594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happy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1889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appy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1889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3124200" y="1676400"/>
            <a:ext cx="3200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TRÒ CHƠI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2286000" y="2438400"/>
            <a:ext cx="46482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GHÉP NÉT</a:t>
            </a:r>
          </a:p>
        </p:txBody>
      </p:sp>
    </p:spTree>
    <p:extLst>
      <p:ext uri="{BB962C8B-B14F-4D97-AF65-F5344CB8AC3E}">
        <p14:creationId xmlns:p14="http://schemas.microsoft.com/office/powerpoint/2010/main" val="6756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9700" y="209550"/>
            <a:ext cx="3886200" cy="6529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381500" y="1828800"/>
            <a:ext cx="4595813" cy="4487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178300" y="660400"/>
            <a:ext cx="927100" cy="825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4178300" y="355600"/>
            <a:ext cx="914400" cy="304800"/>
          </a:xfrm>
          <a:custGeom>
            <a:avLst/>
            <a:gdLst>
              <a:gd name="T0" fmla="*/ 0 w 576"/>
              <a:gd name="T1" fmla="*/ 192 h 192"/>
              <a:gd name="T2" fmla="*/ 288 w 576"/>
              <a:gd name="T3" fmla="*/ 0 h 192"/>
              <a:gd name="T4" fmla="*/ 576 w 57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92">
                <a:moveTo>
                  <a:pt x="0" y="192"/>
                </a:moveTo>
                <a:cubicBezTo>
                  <a:pt x="96" y="96"/>
                  <a:pt x="192" y="0"/>
                  <a:pt x="288" y="0"/>
                </a:cubicBezTo>
                <a:cubicBezTo>
                  <a:pt x="384" y="0"/>
                  <a:pt x="480" y="96"/>
                  <a:pt x="576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4597400" y="304800"/>
            <a:ext cx="171450" cy="125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00750" y="371475"/>
            <a:ext cx="1143000" cy="106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8680" name="Picture 8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57"/>
          <a:stretch>
            <a:fillRect/>
          </a:stretch>
        </p:blipFill>
        <p:spPr bwMode="auto">
          <a:xfrm>
            <a:off x="457200" y="2209800"/>
            <a:ext cx="1030288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4"/>
          <a:stretch>
            <a:fillRect/>
          </a:stretch>
        </p:blipFill>
        <p:spPr bwMode="auto">
          <a:xfrm>
            <a:off x="2813050" y="914400"/>
            <a:ext cx="46355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457200" y="4191000"/>
            <a:ext cx="14478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3333CC"/>
                </a:solidFill>
              </a:rPr>
              <a:t>c</a:t>
            </a:r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7378700" y="384175"/>
            <a:ext cx="1143000" cy="1066800"/>
            <a:chOff x="4648" y="242"/>
            <a:chExt cx="720" cy="672"/>
          </a:xfrm>
        </p:grpSpPr>
        <p:sp>
          <p:nvSpPr>
            <p:cNvPr id="28684" name="Rectangle 12">
              <a:hlinkClick r:id="rId8" action="ppaction://hlinkpres?slideindex=2&amp;slidetitle=Slide 2"/>
            </p:cNvPr>
            <p:cNvSpPr>
              <a:spLocks noChangeArrowheads="1"/>
            </p:cNvSpPr>
            <p:nvPr/>
          </p:nvSpPr>
          <p:spPr bwMode="auto">
            <a:xfrm>
              <a:off x="4648" y="242"/>
              <a:ext cx="720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28685" name="Picture 13" descr="R">
              <a:hlinkClick r:id="rId9" action="ppaction://hlinkpres?slideindex=2&amp;slidetitle=Slide 2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74" t="38499" r="5417"/>
            <a:stretch>
              <a:fillRect/>
            </a:stretch>
          </p:blipFill>
          <p:spPr bwMode="auto">
            <a:xfrm>
              <a:off x="4734" y="270"/>
              <a:ext cx="564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86" name="Picture 14" descr="V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2" t="44000" r="8667"/>
          <a:stretch>
            <a:fillRect/>
          </a:stretch>
        </p:blipFill>
        <p:spPr bwMode="auto">
          <a:xfrm>
            <a:off x="6096000" y="371475"/>
            <a:ext cx="962025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h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266825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1247775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-63500" y="0"/>
            <a:ext cx="9286875" cy="6918325"/>
            <a:chOff x="-36" y="-2"/>
            <a:chExt cx="5850" cy="4358"/>
          </a:xfrm>
        </p:grpSpPr>
        <p:pic>
          <p:nvPicPr>
            <p:cNvPr id="28690" name="Picture 18" descr="Picture2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-2"/>
              <a:ext cx="5850" cy="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1" name="Picture 19" descr="Picture2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4293"/>
              <a:ext cx="5850" cy="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2" name="Picture 20" descr="Picture2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109" y="2144"/>
              <a:ext cx="4261" cy="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3" name="Picture 21" descr="Picture2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24" y="2144"/>
              <a:ext cx="4261" cy="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94" name="Picture 22" descr="0003-3">
            <a:hlinkClick r:id="" action="ppaction://noaction">
              <a:snd r:embed="rId15" name="chu cai.wav"/>
            </a:hlinkClick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60400"/>
            <a:ext cx="7604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904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3405E-6 L 0.20573 0.202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101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0645E-7 L 0.46892 0.4369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8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 LAM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7206E-6 L 0.41614 -0.0233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-1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</p:childTnLst>
        </p:cTn>
      </p:par>
    </p:tnLst>
    <p:bldLst>
      <p:bldP spid="28682" grpId="0" animBg="1"/>
      <p:bldP spid="2868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9700" y="238125"/>
            <a:ext cx="3886200" cy="648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381500" y="1828800"/>
            <a:ext cx="4595813" cy="4487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178300" y="660400"/>
            <a:ext cx="927100" cy="825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4178300" y="355600"/>
            <a:ext cx="914400" cy="304800"/>
          </a:xfrm>
          <a:custGeom>
            <a:avLst/>
            <a:gdLst>
              <a:gd name="T0" fmla="*/ 0 w 576"/>
              <a:gd name="T1" fmla="*/ 192 h 192"/>
              <a:gd name="T2" fmla="*/ 288 w 576"/>
              <a:gd name="T3" fmla="*/ 0 h 192"/>
              <a:gd name="T4" fmla="*/ 576 w 57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92">
                <a:moveTo>
                  <a:pt x="0" y="192"/>
                </a:moveTo>
                <a:cubicBezTo>
                  <a:pt x="96" y="96"/>
                  <a:pt x="192" y="0"/>
                  <a:pt x="288" y="0"/>
                </a:cubicBezTo>
                <a:cubicBezTo>
                  <a:pt x="384" y="0"/>
                  <a:pt x="480" y="96"/>
                  <a:pt x="576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4597400" y="304800"/>
            <a:ext cx="171450" cy="125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9703" name="AutoShape 7">
            <a:hlinkClick r:id="rId7" action="ppaction://hlinkpres?slideindex=2&amp;slidetitle=Slide 2"/>
          </p:cNvPr>
          <p:cNvSpPr>
            <a:spLocks noChangeArrowheads="1"/>
          </p:cNvSpPr>
          <p:nvPr/>
        </p:nvSpPr>
        <p:spPr bwMode="auto">
          <a:xfrm>
            <a:off x="8534400" y="6340475"/>
            <a:ext cx="609600" cy="517525"/>
          </a:xfrm>
          <a:prstGeom prst="rightArrow">
            <a:avLst>
              <a:gd name="adj1" fmla="val 50000"/>
              <a:gd name="adj2" fmla="val 2944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9704" name="Picture 8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9"/>
          <a:stretch>
            <a:fillRect/>
          </a:stretch>
        </p:blipFill>
        <p:spPr bwMode="auto">
          <a:xfrm rot="10800000">
            <a:off x="685800" y="4495800"/>
            <a:ext cx="1020763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4"/>
          <a:stretch>
            <a:fillRect/>
          </a:stretch>
        </p:blipFill>
        <p:spPr bwMode="auto">
          <a:xfrm>
            <a:off x="914400" y="457200"/>
            <a:ext cx="381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Freeform 6"/>
          <p:cNvSpPr>
            <a:spLocks/>
          </p:cNvSpPr>
          <p:nvPr/>
        </p:nvSpPr>
        <p:spPr bwMode="auto">
          <a:xfrm>
            <a:off x="2133600" y="685800"/>
            <a:ext cx="1143000" cy="1981200"/>
          </a:xfrm>
          <a:custGeom>
            <a:avLst/>
            <a:gdLst/>
            <a:ahLst/>
            <a:cxnLst>
              <a:cxn ang="0">
                <a:pos x="6888" y="17028"/>
              </a:cxn>
              <a:cxn ang="0">
                <a:pos x="0" y="0"/>
              </a:cxn>
              <a:cxn ang="0">
                <a:pos x="4548" y="0"/>
              </a:cxn>
              <a:cxn ang="0">
                <a:pos x="8466" y="11075"/>
              </a:cxn>
              <a:cxn ang="0">
                <a:pos x="8480" y="17028"/>
              </a:cxn>
              <a:cxn ang="0">
                <a:pos x="6888" y="17028"/>
              </a:cxn>
            </a:cxnLst>
            <a:rect l="0" t="0" r="r" b="b"/>
            <a:pathLst>
              <a:path w="8480" h="17028">
                <a:moveTo>
                  <a:pt x="6888" y="17028"/>
                </a:moveTo>
                <a:lnTo>
                  <a:pt x="0" y="0"/>
                </a:lnTo>
                <a:lnTo>
                  <a:pt x="4548" y="0"/>
                </a:lnTo>
                <a:lnTo>
                  <a:pt x="8466" y="11075"/>
                </a:lnTo>
                <a:lnTo>
                  <a:pt x="8480" y="17028"/>
                </a:lnTo>
                <a:lnTo>
                  <a:pt x="6888" y="17028"/>
                </a:lnTo>
                <a:close/>
              </a:path>
            </a:pathLst>
          </a:custGeom>
          <a:solidFill>
            <a:srgbClr val="9900CC"/>
          </a:solidFill>
          <a:ln w="2">
            <a:noFill/>
            <a:prstDash val="solid"/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707" name="Rectangle 11">
            <a:hlinkClick r:id="rId9" action="ppaction://hlinkpres?slideindex=2&amp;slidetitle=Slide 2"/>
          </p:cNvPr>
          <p:cNvSpPr>
            <a:spLocks noChangeArrowheads="1"/>
          </p:cNvSpPr>
          <p:nvPr/>
        </p:nvSpPr>
        <p:spPr bwMode="auto">
          <a:xfrm>
            <a:off x="7378700" y="384175"/>
            <a:ext cx="1143000" cy="106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9708" name="Picture 12" descr="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4" t="38499" r="5417"/>
          <a:stretch>
            <a:fillRect/>
          </a:stretch>
        </p:blipFill>
        <p:spPr bwMode="auto">
          <a:xfrm>
            <a:off x="7515225" y="428625"/>
            <a:ext cx="8953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6000750" y="371475"/>
            <a:ext cx="1143000" cy="1066800"/>
            <a:chOff x="3780" y="234"/>
            <a:chExt cx="720" cy="672"/>
          </a:xfrm>
        </p:grpSpPr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780" y="234"/>
              <a:ext cx="720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29711" name="Picture 15" descr="V">
              <a:hlinkClick r:id="rId11" action="ppaction://hlinkpres?slideindex=1&amp;slidetitle=Slide 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92" t="44000" r="8667"/>
            <a:stretch>
              <a:fillRect/>
            </a:stretch>
          </p:blipFill>
          <p:spPr bwMode="auto">
            <a:xfrm>
              <a:off x="3840" y="234"/>
              <a:ext cx="606" cy="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712" name="Picture 16" descr="Pictur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4"/>
          <a:stretch>
            <a:fillRect/>
          </a:stretch>
        </p:blipFill>
        <p:spPr bwMode="auto">
          <a:xfrm>
            <a:off x="2590800" y="3276600"/>
            <a:ext cx="5302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3" name="Picture 17" descr="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590800"/>
            <a:ext cx="77946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-63500" y="0"/>
            <a:ext cx="9286875" cy="6918325"/>
            <a:chOff x="-36" y="-2"/>
            <a:chExt cx="5850" cy="4358"/>
          </a:xfrm>
        </p:grpSpPr>
        <p:pic>
          <p:nvPicPr>
            <p:cNvPr id="29715" name="Picture 19" descr="Picture2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-2"/>
              <a:ext cx="5850" cy="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6" name="Picture 20" descr="Picture2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4293"/>
              <a:ext cx="5850" cy="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7" name="Picture 21" descr="Picture2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109" y="2144"/>
              <a:ext cx="4261" cy="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8" name="Picture 22" descr="Picture2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24" y="2144"/>
              <a:ext cx="4261" cy="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719" name="Picture 23" descr="0003-3">
            <a:hlinkClick r:id="" action="ppaction://noaction">
              <a:snd r:embed="rId16" name="chu cai.wav"/>
            </a:hlinkClick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60400"/>
            <a:ext cx="7604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805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6995E-6 L 0.0625 0.209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4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1002E-6 L 0.36823 -0.0897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-44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 LAM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8314E-6 L 0.60973 0.042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6" y="2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</p:childTnLst>
        </p:cTn>
      </p:par>
    </p:tnLst>
    <p:bldLst>
      <p:bldP spid="2054" grpId="0" animBg="1"/>
      <p:bldP spid="205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33619" cy="63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3224" y="228302"/>
            <a:ext cx="2085975" cy="219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53056"/>
            <a:ext cx="2085975" cy="219075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-49610" y="2057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ngoan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ngoãn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4243528"/>
            <a:ext cx="2085975" cy="2190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052" y="4464579"/>
            <a:ext cx="2085975" cy="2190750"/>
          </a:xfrm>
          <a:prstGeom prst="rect">
            <a:avLst/>
          </a:prstGeom>
        </p:spPr>
      </p:pic>
      <p:pic>
        <p:nvPicPr>
          <p:cNvPr id="15" name="Picture 2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0059">
            <a:off x="1004954" y="535652"/>
            <a:ext cx="10795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0059">
            <a:off x="3703400" y="458849"/>
            <a:ext cx="10795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0059">
            <a:off x="6096470" y="535652"/>
            <a:ext cx="10795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52" y="4839901"/>
            <a:ext cx="1222546" cy="14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oa 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77906"/>
            <a:ext cx="1751707" cy="12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46" y="4471564"/>
            <a:ext cx="1222546" cy="14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oa 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84" y="5191617"/>
            <a:ext cx="1751707" cy="12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53" y="4900613"/>
            <a:ext cx="17494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 descr="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8188">
            <a:off x="-17505" y="302723"/>
            <a:ext cx="14478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6418">
            <a:off x="7512087" y="268681"/>
            <a:ext cx="14478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73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85800" y="1066800"/>
            <a:ext cx="7391400" cy="4648200"/>
          </a:xfrm>
          <a:prstGeom prst="cloudCallout">
            <a:avLst>
              <a:gd name="adj1" fmla="val -4704"/>
              <a:gd name="adj2" fmla="val 35759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600200" y="1143000"/>
            <a:ext cx="5181600" cy="3276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   TRÒ CHƠI</a:t>
            </a:r>
          </a:p>
          <a:p>
            <a:pPr algn="ctr"/>
            <a:r>
              <a:rPr lang="vi-VN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BÉ TRỔ TÀI</a:t>
            </a:r>
          </a:p>
        </p:txBody>
      </p:sp>
    </p:spTree>
    <p:extLst>
      <p:ext uri="{BB962C8B-B14F-4D97-AF65-F5344CB8AC3E}">
        <p14:creationId xmlns:p14="http://schemas.microsoft.com/office/powerpoint/2010/main" val="13458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5410200" y="3886200"/>
            <a:ext cx="3581400" cy="2667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24579" name="Picture 3" descr="POINSET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Butterfly 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4B3719F2663C4C139ADBA43FE6AA22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6705600" y="4572000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69342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>
            <a:off x="69342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70104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sp>
        <p:nvSpPr>
          <p:cNvPr id="49163" name="WordArt 11"/>
          <p:cNvSpPr>
            <a:spLocks noChangeArrowheads="1" noChangeShapeType="1" noTextEdit="1"/>
          </p:cNvSpPr>
          <p:nvPr/>
        </p:nvSpPr>
        <p:spPr bwMode="auto">
          <a:xfrm>
            <a:off x="70104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49164" name="WordArt 12"/>
          <p:cNvSpPr>
            <a:spLocks noChangeArrowheads="1" noChangeShapeType="1" noTextEdit="1"/>
          </p:cNvSpPr>
          <p:nvPr/>
        </p:nvSpPr>
        <p:spPr bwMode="auto">
          <a:xfrm>
            <a:off x="69342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pic>
        <p:nvPicPr>
          <p:cNvPr id="49166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700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Hộp_Văn_Bản 17"/>
          <p:cNvSpPr txBox="1">
            <a:spLocks noChangeArrowheads="1"/>
          </p:cNvSpPr>
          <p:nvPr/>
        </p:nvSpPr>
        <p:spPr bwMode="auto">
          <a:xfrm>
            <a:off x="1143000" y="0"/>
            <a:ext cx="5791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 b="1" dirty="0" smtClean="0">
                <a:solidFill>
                  <a:srgbClr val="FF0000"/>
                </a:solidFill>
                <a:latin typeface=".VnAvant"/>
              </a:rPr>
              <a:t>...­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 cây</a:t>
            </a:r>
            <a:endParaRPr lang="en-US" sz="8800" b="1" dirty="0"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24592" name="Picture 2" descr="http://www.favri.org.vn/News/ImageUp/U1_DSC056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02080"/>
            <a:ext cx="5257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Hộp_Văn_Bản 25"/>
          <p:cNvSpPr txBox="1">
            <a:spLocks noChangeArrowheads="1"/>
          </p:cNvSpPr>
          <p:nvPr/>
        </p:nvSpPr>
        <p:spPr bwMode="auto">
          <a:xfrm>
            <a:off x="1752600" y="510540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FF00"/>
                </a:solidFill>
                <a:latin typeface="VNI-Avo" pitchFamily="2" charset="0"/>
              </a:rPr>
              <a:t>v</a:t>
            </a:r>
            <a:endParaRPr lang="en-US" sz="7200" b="1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24594" name="Hộp_Văn_Bản 26"/>
          <p:cNvSpPr txBox="1">
            <a:spLocks noChangeArrowheads="1"/>
          </p:cNvSpPr>
          <p:nvPr/>
        </p:nvSpPr>
        <p:spPr bwMode="auto">
          <a:xfrm>
            <a:off x="2514600" y="512445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>
                <a:latin typeface="VNI-Avo" pitchFamily="2" charset="0"/>
              </a:rPr>
              <a:t>hay</a:t>
            </a:r>
            <a:endParaRPr lang="en-US" sz="7200" b="1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28" name="Hộp_Văn_Bản 27"/>
          <p:cNvSpPr txBox="1">
            <a:spLocks noChangeArrowheads="1"/>
          </p:cNvSpPr>
          <p:nvPr/>
        </p:nvSpPr>
        <p:spPr bwMode="auto">
          <a:xfrm>
            <a:off x="4343400" y="5105400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FF3300"/>
                </a:solidFill>
                <a:latin typeface="VNI-Avo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56095717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49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916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4301 C 0.31545 -0.20282 0.63368 -0.36193 0.71597 -0.4586 C 0.79826 -0.55388 0.61128 -0.57608 0.48975 -0.61817 C 0.36805 -0.66003 0.1776 -0.68524 -0.0125 -0.7090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-3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7341E-6 C -0.18593 -0.16346 -0.3717 -0.32693 -0.34444 -0.43722 C -0.31718 -0.54751 -0.0769 -0.60439 0.1632 -0.66127 " pathEditMode="relative" ptsTypes="aaA">
                                      <p:cBhvr>
                                        <p:cTn id="54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9154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26" grpId="0"/>
      <p:bldP spid="26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32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Frames PPT 002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419600" y="2171700"/>
            <a:ext cx="304800" cy="304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5605" name="Picture 5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72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2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990600" y="1447800"/>
            <a:ext cx="7162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900" b="1">
                <a:solidFill>
                  <a:srgbClr val="FF00FF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52239" name="j021135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6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4" descr="Dungr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905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5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52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4953000" y="3810000"/>
            <a:ext cx="3581400" cy="2667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26627" name="Picture 3" descr="POINSET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Butterfly 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4B3719F2663C4C139ADBA43FE6AA22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6172200" y="4572000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66294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53257" name="WordArt 9"/>
          <p:cNvSpPr>
            <a:spLocks noChangeArrowheads="1" noChangeShapeType="1" noTextEdit="1"/>
          </p:cNvSpPr>
          <p:nvPr/>
        </p:nvSpPr>
        <p:spPr bwMode="auto">
          <a:xfrm>
            <a:off x="66294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>
            <a:off x="67056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sp>
        <p:nvSpPr>
          <p:cNvPr id="53259" name="WordArt 11"/>
          <p:cNvSpPr>
            <a:spLocks noChangeArrowheads="1" noChangeShapeType="1" noTextEdit="1"/>
          </p:cNvSpPr>
          <p:nvPr/>
        </p:nvSpPr>
        <p:spPr bwMode="auto">
          <a:xfrm>
            <a:off x="67056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66294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pic>
        <p:nvPicPr>
          <p:cNvPr id="53262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700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676400" y="533400"/>
            <a:ext cx="62734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T....ường tiểu học </a:t>
            </a:r>
            <a:endParaRPr lang="en-US" sz="6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0" name="Picture 18" descr="CIMG19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04" y="1447800"/>
            <a:ext cx="4876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Hộp_Văn_Bản 17"/>
          <p:cNvSpPr txBox="1">
            <a:spLocks noChangeArrowheads="1"/>
          </p:cNvSpPr>
          <p:nvPr/>
        </p:nvSpPr>
        <p:spPr bwMode="auto">
          <a:xfrm>
            <a:off x="1841500" y="5029200"/>
            <a:ext cx="236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v </a:t>
            </a:r>
            <a:r>
              <a:rPr lang="en-US" sz="6000" b="1">
                <a:solidFill>
                  <a:srgbClr val="0033CC"/>
                </a:solidFill>
                <a:latin typeface="VNI-Avo" pitchFamily="2" charset="0"/>
              </a:rPr>
              <a:t>hay</a:t>
            </a:r>
          </a:p>
        </p:txBody>
      </p:sp>
      <p:sp>
        <p:nvSpPr>
          <p:cNvPr id="19" name="Hộp_Văn_Bản 18"/>
          <p:cNvSpPr txBox="1">
            <a:spLocks noChangeArrowheads="1"/>
          </p:cNvSpPr>
          <p:nvPr/>
        </p:nvSpPr>
        <p:spPr bwMode="auto">
          <a:xfrm>
            <a:off x="4114800" y="5029200"/>
            <a:ext cx="60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60369202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53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1 -0.54209 L 0.09393 -0.51526 C 0.15695 -0.51249 0.09427 -0.52243 0.11007 -0.50116 C 0.12587 -0.47988 0.18629 -0.43663 0.18855 -0.3876 C 0.19063 -0.33765 0.19792 -0.26064 0.12205 -0.20097 L -0.26666 -0.0296 " pathEditMode="relative" rAng="0" ptsTypes="FfafFF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5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326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01804 C -0.02586 -0.02104 0.00295 0.0074 -0.03802 -0.03238 C -0.07899 -0.07215 -0.23055 -0.18409 -0.26875 -0.25601 C -0.30694 -0.32794 -0.26944 -0.4216 -0.26736 -0.46392 C -0.26527 -0.50624 -0.26614 -0.48242 -0.25659 -0.50994 C -0.24705 -0.53746 -0.21823 -0.61031 -0.21007 -0.62905 C -0.20191 -0.64778 -0.20781 -0.62326 -0.20729 -0.62188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30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3250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32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Frames PPT 002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419600" y="2171700"/>
            <a:ext cx="304800" cy="304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7653" name="Picture 5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72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667000" y="1524000"/>
            <a:ext cx="3124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700" b="1">
                <a:solidFill>
                  <a:srgbClr val="FF00FF"/>
                </a:solidFill>
                <a:latin typeface=".VnAvant" pitchFamily="34" charset="0"/>
              </a:rPr>
              <a:t>r</a:t>
            </a:r>
          </a:p>
        </p:txBody>
      </p:sp>
      <p:pic>
        <p:nvPicPr>
          <p:cNvPr id="55311" name="j02113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16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14" descr="Dungr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1905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0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55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1"/>
                </p:tgtEl>
              </p:cMediaNode>
            </p:audio>
          </p:childTnLst>
        </p:cTn>
      </p:par>
    </p:tnLst>
    <p:bldLst>
      <p:bldP spid="553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4953000" y="3810000"/>
            <a:ext cx="3581400" cy="2667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172200" y="4572000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66294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66294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56330" name="WordArt 10"/>
          <p:cNvSpPr>
            <a:spLocks noChangeArrowheads="1" noChangeShapeType="1" noTextEdit="1"/>
          </p:cNvSpPr>
          <p:nvPr/>
        </p:nvSpPr>
        <p:spPr bwMode="auto">
          <a:xfrm>
            <a:off x="67056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sp>
        <p:nvSpPr>
          <p:cNvPr id="56331" name="WordArt 11"/>
          <p:cNvSpPr>
            <a:spLocks noChangeArrowheads="1" noChangeShapeType="1" noTextEdit="1"/>
          </p:cNvSpPr>
          <p:nvPr/>
        </p:nvSpPr>
        <p:spPr bwMode="auto">
          <a:xfrm>
            <a:off x="67056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56332" name="WordArt 12"/>
          <p:cNvSpPr>
            <a:spLocks noChangeArrowheads="1" noChangeShapeType="1" noTextEdit="1"/>
          </p:cNvSpPr>
          <p:nvPr/>
        </p:nvSpPr>
        <p:spPr bwMode="auto">
          <a:xfrm>
            <a:off x="66294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pic>
        <p:nvPicPr>
          <p:cNvPr id="56334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700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133475" y="0"/>
            <a:ext cx="7553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>
                <a:solidFill>
                  <a:srgbClr val="00CC00"/>
                </a:solidFill>
                <a:latin typeface=".VnAvant" pitchFamily="34" charset="0"/>
              </a:rPr>
              <a:t>  </a:t>
            </a:r>
            <a:r>
              <a:rPr lang="en-US" sz="4800" b="1" smtClean="0">
                <a:solidFill>
                  <a:srgbClr val="00CC00"/>
                </a:solidFill>
                <a:latin typeface=".VnAvant" pitchFamily="34" charset="0"/>
              </a:rPr>
              <a:t>B¸c </a:t>
            </a:r>
            <a:r>
              <a:rPr lang="en-US" sz="4800" b="1" dirty="0" smtClean="0">
                <a:solidFill>
                  <a:srgbClr val="00CC00"/>
                </a:solidFill>
                <a:latin typeface=".VnAvant" pitchFamily="34" charset="0"/>
              </a:rPr>
              <a:t>hồ ...ới  thiếu nhi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Hộp_Văn_Bản 19"/>
          <p:cNvSpPr txBox="1">
            <a:spLocks noChangeArrowheads="1"/>
          </p:cNvSpPr>
          <p:nvPr/>
        </p:nvSpPr>
        <p:spPr bwMode="auto">
          <a:xfrm>
            <a:off x="1738313" y="512445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 dirty="0">
                <a:solidFill>
                  <a:srgbClr val="00FF00"/>
                </a:solidFill>
                <a:latin typeface="VNI-Avo" pitchFamily="2" charset="0"/>
              </a:rPr>
              <a:t>v</a:t>
            </a:r>
            <a:endParaRPr lang="en-US" sz="72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28690" name="Hộp_Văn_Bản 26"/>
          <p:cNvSpPr txBox="1">
            <a:spLocks noChangeArrowheads="1"/>
          </p:cNvSpPr>
          <p:nvPr/>
        </p:nvSpPr>
        <p:spPr bwMode="auto">
          <a:xfrm>
            <a:off x="2514600" y="512445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>
                <a:latin typeface="VNI-Avo" pitchFamily="2" charset="0"/>
              </a:rPr>
              <a:t>hay</a:t>
            </a:r>
            <a:endParaRPr lang="en-US" sz="7200" b="1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22" name="Hộp_Văn_Bản 21"/>
          <p:cNvSpPr txBox="1">
            <a:spLocks noChangeArrowheads="1"/>
          </p:cNvSpPr>
          <p:nvPr/>
        </p:nvSpPr>
        <p:spPr bwMode="auto">
          <a:xfrm>
            <a:off x="4343400" y="5105400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FF3300"/>
                </a:solidFill>
                <a:latin typeface="VNI-Avo" pitchFamily="2" charset="0"/>
              </a:rPr>
              <a:t>r</a:t>
            </a:r>
          </a:p>
        </p:txBody>
      </p:sp>
      <p:pic>
        <p:nvPicPr>
          <p:cNvPr id="1026" name="Picture 2" descr="C:\Users\MN-Le Chi\Desktop\bac ho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4" y="1066800"/>
            <a:ext cx="6600826" cy="31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45841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56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633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7341E-6 C -0.18593 -0.16346 -0.3717 -0.32693 -0.34444 -0.43722 C -0.31718 -0.54751 -0.0769 -0.60439 0.1632 -0.66127 " pathEditMode="relative" ptsTypes="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1249 C 0.15174 -0.12697 0.3316 -0.24121 0.37188 -0.3654 C 0.4125 -0.4889 0.24098 -0.69103 0.21476 -0.75624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-37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6322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32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Frames PPT 002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419600" y="2171700"/>
            <a:ext cx="304800" cy="304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9701" name="Picture 5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72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066800" y="1447800"/>
            <a:ext cx="7162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500" b="1">
                <a:solidFill>
                  <a:srgbClr val="FF00FF"/>
                </a:solidFill>
                <a:latin typeface=".VnAvant" pitchFamily="34" charset="0"/>
              </a:rPr>
              <a:t>v</a:t>
            </a:r>
            <a:endParaRPr lang="en-US" sz="37000" b="1">
              <a:solidFill>
                <a:srgbClr val="FF00FF"/>
              </a:solidFill>
              <a:latin typeface=".VnTime" pitchFamily="34" charset="0"/>
            </a:endParaRPr>
          </a:p>
        </p:txBody>
      </p:sp>
      <p:pic>
        <p:nvPicPr>
          <p:cNvPr id="57359" name="j02113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0" name="Picture 16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14" descr="Dungr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1905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90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57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5105400" y="4191000"/>
            <a:ext cx="3581400" cy="2667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6248400" y="4876800"/>
            <a:ext cx="1295400" cy="12192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6629400" y="50673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6629400" y="50673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6629400" y="50673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sp>
        <p:nvSpPr>
          <p:cNvPr id="58379" name="WordArt 11"/>
          <p:cNvSpPr>
            <a:spLocks noChangeArrowheads="1" noChangeShapeType="1" noTextEdit="1"/>
          </p:cNvSpPr>
          <p:nvPr/>
        </p:nvSpPr>
        <p:spPr bwMode="auto">
          <a:xfrm>
            <a:off x="6629400" y="50673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58380" name="WordArt 12"/>
          <p:cNvSpPr>
            <a:spLocks noChangeArrowheads="1" noChangeShapeType="1" noTextEdit="1"/>
          </p:cNvSpPr>
          <p:nvPr/>
        </p:nvSpPr>
        <p:spPr bwMode="auto">
          <a:xfrm>
            <a:off x="6629400" y="50673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pic>
        <p:nvPicPr>
          <p:cNvPr id="58382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700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219200" y="228600"/>
            <a:ext cx="66367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 dirty="0" smtClean="0">
                <a:solidFill>
                  <a:srgbClr val="00CC00"/>
                </a:solidFill>
                <a:latin typeface=".VnAvant" pitchFamily="34" charset="0"/>
              </a:rPr>
              <a:t>Bác Hồ đang ...iết</a:t>
            </a:r>
            <a:endParaRPr lang="en-US" sz="6000" b="1" dirty="0">
              <a:solidFill>
                <a:srgbClr val="00CC00"/>
              </a:solidFill>
              <a:latin typeface=".VnAvant" pitchFamily="34" charset="0"/>
            </a:endParaRPr>
          </a:p>
        </p:txBody>
      </p:sp>
      <p:sp>
        <p:nvSpPr>
          <p:cNvPr id="18" name="Hộp_Văn_Bản 17"/>
          <p:cNvSpPr txBox="1">
            <a:spLocks noChangeArrowheads="1"/>
          </p:cNvSpPr>
          <p:nvPr/>
        </p:nvSpPr>
        <p:spPr bwMode="auto">
          <a:xfrm>
            <a:off x="1752600" y="510540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FF00"/>
                </a:solidFill>
                <a:latin typeface="VNI-Avo" pitchFamily="2" charset="0"/>
              </a:rPr>
              <a:t>r</a:t>
            </a:r>
            <a:endParaRPr lang="en-US" sz="7200" b="1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30738" name="Hộp_Văn_Bản 26"/>
          <p:cNvSpPr txBox="1">
            <a:spLocks noChangeArrowheads="1"/>
          </p:cNvSpPr>
          <p:nvPr/>
        </p:nvSpPr>
        <p:spPr bwMode="auto">
          <a:xfrm>
            <a:off x="2514600" y="512445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>
                <a:latin typeface="VNI-Avo" pitchFamily="2" charset="0"/>
              </a:rPr>
              <a:t>hay</a:t>
            </a:r>
            <a:endParaRPr lang="en-US" sz="7200" b="1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20" name="Hộp_Văn_Bản 19"/>
          <p:cNvSpPr txBox="1">
            <a:spLocks noChangeArrowheads="1"/>
          </p:cNvSpPr>
          <p:nvPr/>
        </p:nvSpPr>
        <p:spPr bwMode="auto">
          <a:xfrm>
            <a:off x="4343400" y="5105400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FF3300"/>
                </a:solidFill>
                <a:latin typeface="VNI-Avo" pitchFamily="2" charset="0"/>
              </a:rPr>
              <a:t>v</a:t>
            </a:r>
            <a:endParaRPr lang="en-US" sz="7200" b="1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050" name="Picture 2" descr="C:\Users\MN-Le Chi\Desktop\bac ho\sach2_6e1d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248400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96315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58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838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76 -0.60568 L 0.41215 -0.52081 C 0.48402 -0.50416 0.48698 -0.41813 0.4908 -0.361 C 0.49461 -0.30388 0.46909 -0.23288 0.43507 -0.17807 L 0.2868 -0.03191 " pathEditMode="relative" rAng="0" ptsTypes="FfaFF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28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2 -0.01364 C -0.29375 -0.09875 -0.40833 -0.41073 -0.32586 -0.52474 C -0.24323 -0.63876 0.09688 -0.66188 0.20834 -0.69796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3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8370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UIDATA" val="&lt;database version=&quot;7.0&quot;&gt;&lt;object type=&quot;1&quot; unique_id=&quot;10001&quot;&gt;&lt;property id=&quot;20141&quot; value=&quot;phong chay chua chay &quot;/&gt;&lt;property id=&quot;20148&quot; value=&quot;5&quot;/&gt;&lt;property id=&quot;20184&quot; value=&quot;7&quot;/&gt;&lt;property id=&quot;20224&quot; value=&quot;C:\Users\Admin\Documents\My Adobe Presentations\phong chay chua chay&quot;/&gt;&lt;property id=&quot;20250&quot; value=&quot;0&quot;/&gt;&lt;property id=&quot;20251&quot; value=&quot;1&quot;/&gt;&lt;property id=&quot;20259&quot; value=&quot;1&quot;/&gt;&lt;property id=&quot;20501&quot; value=&quot;C:\Users\Admin\Desktop\bai du thi\E - LEANING\chua tu đong.PCCC\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HÒNG GIÁO DỤC VÀ ĐÀO TẠO HUYỆN GIA LÂM&amp;#x0D;&amp;#x0A;&amp;quot;&quot;/&gt;&lt;property id=&quot;20303&quot; value=&quot;-1&quot;/&gt;&lt;property id=&quot;20307&quot; value=&quot;256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67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3&quot; value=&quot;-1&quot;/&gt;&lt;property id=&quot;20307&quot; value=&quot;268&quot;/&gt;&lt;property id=&quot;20309&quot; value=&quot;-1&quot;/&gt;&lt;/object&gt;&lt;object type=&quot;3&quot; unique_id=&quot;10007&quot;&gt;&lt;property id=&quot;20148&quot; value=&quot;5&quot;/&gt;&lt;property id=&quot;20300&quot; value=&quot;Slide 4&quot;/&gt;&lt;property id=&quot;20303&quot; value=&quot;-1&quot;/&gt;&lt;property id=&quot;20307&quot; value=&quot;271&quot;/&gt;&lt;property id=&quot;20309&quot; value=&quot;-1&quot;/&gt;&lt;/object&gt;&lt;object type=&quot;3&quot; unique_id=&quot;10008&quot;&gt;&lt;property id=&quot;20148&quot; value=&quot;5&quot;/&gt;&lt;property id=&quot;20300&quot; value=&quot;Slide 6&quot;/&gt;&lt;property id=&quot;20303&quot; value=&quot;-1&quot;/&gt;&lt;property id=&quot;20307&quot; value=&quot;269&quot;/&gt;&lt;property id=&quot;20309&quot; value=&quot;-1&quot;/&gt;&lt;/object&gt;&lt;object type=&quot;3&quot; unique_id=&quot;10009&quot;&gt;&lt;property id=&quot;20148&quot; value=&quot;5&quot;/&gt;&lt;property id=&quot;20300&quot; value=&quot;Slide 7&quot;/&gt;&lt;property id=&quot;20303&quot; value=&quot;-1&quot;/&gt;&lt;property id=&quot;20307&quot; value=&quot;270&quot;/&gt;&lt;property id=&quot;20309&quot; value=&quot;-1&quot;/&gt;&lt;/object&gt;&lt;object type=&quot;3&quot; unique_id=&quot;10010&quot;&gt;&lt;property id=&quot;20148&quot; value=&quot;5&quot;/&gt;&lt;property id=&quot;20300&quot; value=&quot;Slide 9&quot;/&gt;&lt;property id=&quot;20303&quot; value=&quot;-1&quot;/&gt;&lt;property id=&quot;20307&quot; value=&quot;272&quot;/&gt;&lt;property id=&quot;20309&quot; value=&quot;-1&quot;/&gt;&lt;/object&gt;&lt;object type=&quot;3&quot; unique_id=&quot;10011&quot;&gt;&lt;property id=&quot;20148&quot; value=&quot;5&quot;/&gt;&lt;property id=&quot;20300&quot; value=&quot;Slide 10&quot;/&gt;&lt;property id=&quot;20303&quot; value=&quot;-1&quot;/&gt;&lt;property id=&quot;20307&quot; value=&quot;273&quot;/&gt;&lt;property id=&quot;20309&quot; value=&quot;-1&quot;/&gt;&lt;/object&gt;&lt;object type=&quot;3&quot; unique_id=&quot;10012&quot;&gt;&lt;property id=&quot;20148&quot; value=&quot;5&quot;/&gt;&lt;property id=&quot;20300&quot; value=&quot;Slide 11&quot;/&gt;&lt;property id=&quot;20303&quot; value=&quot;-1&quot;/&gt;&lt;property id=&quot;20307&quot; value=&quot;274&quot;/&gt;&lt;property id=&quot;20309&quot; value=&quot;-1&quot;/&gt;&lt;/object&gt;&lt;object type=&quot;3&quot; unique_id=&quot;10013&quot;&gt;&lt;property id=&quot;20148&quot; value=&quot;5&quot;/&gt;&lt;property id=&quot;20300&quot; value=&quot;Slide 12&quot;/&gt;&lt;property id=&quot;20303&quot; value=&quot;-1&quot;/&gt;&lt;property id=&quot;20307&quot; value=&quot;275&quot;/&gt;&lt;property id=&quot;20309&quot; value=&quot;-1&quot;/&gt;&lt;/object&gt;&lt;object type=&quot;3&quot; unique_id=&quot;10014&quot;&gt;&lt;property id=&quot;20148&quot; value=&quot;5&quot;/&gt;&lt;property id=&quot;20300&quot; value=&quot;Slide 13&quot;/&gt;&lt;property id=&quot;20303&quot; value=&quot;-1&quot;/&gt;&lt;property id=&quot;20307&quot; value=&quot;278&quot;/&gt;&lt;property id=&quot;20309&quot; value=&quot;-1&quot;/&gt;&lt;/object&gt;&lt;object type=&quot;3&quot; unique_id=&quot;10015&quot;&gt;&lt;property id=&quot;20148&quot; value=&quot;5&quot;/&gt;&lt;property id=&quot;20300&quot; value=&quot;Slide 14&quot;/&gt;&lt;property id=&quot;20303&quot; value=&quot;-1&quot;/&gt;&lt;property id=&quot;20307&quot; value=&quot;277&quot;/&gt;&lt;property id=&quot;20309&quot; value=&quot;-1&quot;/&gt;&lt;/object&gt;&lt;object type=&quot;3&quot; unique_id=&quot;10016&quot;&gt;&lt;property id=&quot;20148&quot; value=&quot;5&quot;/&gt;&lt;property id=&quot;20300&quot; value=&quot;Slide 15&quot;/&gt;&lt;property id=&quot;20303&quot; value=&quot;-1&quot;/&gt;&lt;property id=&quot;20307&quot; value=&quot;276&quot;/&gt;&lt;property id=&quot;20309&quot; value=&quot;-1&quot;/&gt;&lt;/object&gt;&lt;object type=&quot;3&quot; unique_id=&quot;10017&quot;&gt;&lt;property id=&quot;20148&quot; value=&quot;5&quot;/&gt;&lt;property id=&quot;20300&quot; value=&quot;Slide 16&quot;/&gt;&lt;property id=&quot;20303&quot; value=&quot;-1&quot;/&gt;&lt;property id=&quot;20307&quot; value=&quot;279&quot;/&gt;&lt;property id=&quot;20309&quot; value=&quot;-1&quot;/&gt;&lt;/object&gt;&lt;object type=&quot;3&quot; unique_id=&quot;10152&quot;&gt;&lt;property id=&quot;20148&quot; value=&quot;5&quot;/&gt;&lt;property id=&quot;20300&quot; value=&quot;Slide 5&quot;/&gt;&lt;property id=&quot;20307&quot; value=&quot;280&quot;/&gt;&lt;property id=&quot;20309&quot; value=&quot;-1&quot;/&gt;&lt;/object&gt;&lt;object type=&quot;3&quot; unique_id=&quot;10258&quot;&gt;&lt;property id=&quot;20148&quot; value=&quot;5&quot;/&gt;&lt;property id=&quot;20300&quot; value=&quot;Slide 8&quot;/&gt;&lt;property id=&quot;20307&quot; value=&quot;281&quot;/&gt;&lt;property id=&quot;20309&quot; value=&quot;-1&quot;/&gt;&lt;/object&gt;&lt;/object&gt;&lt;object type=&quot;10&quot; unique_id=&quot;10147&quot;&gt;&lt;object type=&quot;11&quot; unique_id=&quot;10148&quot;&gt;&lt;/object&gt;&lt;object type=&quot;13&quot; unique_id=&quot;10150&quot;&gt;&lt;/object&gt;&lt;object type=&quot;12&quot; unique_id=&quot;10567&quot;&gt;&lt;/object&gt;&lt;/object&gt;&lt;object type=&quot;4&quot; unique_id=&quot;10149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E-LEANING 2003\AM THANH\phong GD.wav"/>
  <p:tag name="PPSNARRATION" val="1,1936102357,G:\E - LEANING\chua tu đong.PCCC\phong chay chua chay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2712C4-F5F0-4433-9C16-A7CE2CEA1AD0}&quot;/&gt;&lt;filename val=&quot;C:\Users\Admin\AppData\Local\Temp\PR\data\asimages\{782712C4-F5F0-4433-9C16-A7CE2CEA1AD0}.png&quot;/&gt;&lt;hasEffects val=&quot;1&quot;/&gt;&lt;left val=&quot;93.72&quot;/&gt;&lt;top val=&quot;123.72&quot;/&gt;&lt;width val=&quot;515.64&quot;/&gt;&lt;height val=&quot;71.6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769BF8-4AB8-457E-8D8F-77A2977ACB00}&quot;/&gt;&lt;filename val=&quot;C:\Users\Admin\AppData\Local\Temp\PR\data\asimages\{89769BF8-4AB8-457E-8D8F-77A2977ACB00}.png&quot;/&gt;&lt;hasEffects val=&quot;1&quot;/&gt;&lt;left val=&quot;-3.72&quot;/&gt;&lt;top val=&quot;146.28&quot;/&gt;&lt;width val=&quot;721.08&quot;/&gt;&lt;height val=&quot;19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107</Words>
  <Application>Microsoft Office PowerPoint</Application>
  <PresentationFormat>On-screen Show (4:3)</PresentationFormat>
  <Paragraphs>52</Paragraphs>
  <Slides>14</Slides>
  <Notes>1</Notes>
  <HiddenSlides>1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2_Office Theme</vt:lpstr>
      <vt:lpstr>ỦY BAN NHÂN DÂN QUẬN THANH XUÂN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HUYỆN GIA LÂM TRƯỜNG MẦM NON HOA PHƯỢNG</dc:title>
  <dc:creator>Admin</dc:creator>
  <cp:lastModifiedBy>A</cp:lastModifiedBy>
  <cp:revision>230</cp:revision>
  <dcterms:created xsi:type="dcterms:W3CDTF">2016-08-31T15:10:26Z</dcterms:created>
  <dcterms:modified xsi:type="dcterms:W3CDTF">2020-04-10T16:17:36Z</dcterms:modified>
</cp:coreProperties>
</file>